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73" r:id="rId4"/>
    <p:sldId id="274" r:id="rId5"/>
    <p:sldId id="275" r:id="rId6"/>
    <p:sldId id="278" r:id="rId7"/>
    <p:sldId id="276" r:id="rId8"/>
    <p:sldId id="282" r:id="rId9"/>
    <p:sldId id="277" r:id="rId10"/>
    <p:sldId id="279" r:id="rId11"/>
    <p:sldId id="280" r:id="rId12"/>
    <p:sldId id="281" r:id="rId13"/>
    <p:sldId id="283" r:id="rId14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4BC9"/>
    <a:srgbClr val="90FF6D"/>
    <a:srgbClr val="FF3F3F"/>
    <a:srgbClr val="FF1D1D"/>
    <a:srgbClr val="FF37CB"/>
    <a:srgbClr val="6CA6AB"/>
    <a:srgbClr val="EDAA73"/>
    <a:srgbClr val="FCA29C"/>
    <a:srgbClr val="CC0099"/>
    <a:srgbClr val="16A3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microsoft.com/office/2007/relationships/hdphoto" Target="../media/hdphoto9.wdp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1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microsoft.com/office/2007/relationships/hdphoto" Target="../media/hdphoto8.wdp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C2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6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1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d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s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Coloring Book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372D5C-413A-52D1-A20E-7B939D573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1117" y="3556336"/>
            <a:ext cx="2496165" cy="14263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EB5749-F939-0FBF-316C-9256DAFAB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35043" y="659810"/>
            <a:ext cx="330833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Kayak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4FA899-D837-6F71-2139-9AD2799F6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970" y="2534073"/>
            <a:ext cx="1738938" cy="17389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F55CE3-0BF1-4FEB-CA71-4D7833863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011" y="2737114"/>
            <a:ext cx="1332855" cy="13328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510442-167C-ACE1-AE2E-A60A642A5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1623" y="2398748"/>
            <a:ext cx="3308337" cy="330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2D7DDD-4A0C-FBAF-6B22-54EF590502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1497743"/>
            <a:ext cx="6268582" cy="627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875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BD4B0F1-00A2-3629-7FC9-3E023A52D9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rcRect l="9056" t="13621" r="8897" b="8483"/>
          <a:stretch/>
        </p:blipFill>
        <p:spPr>
          <a:xfrm>
            <a:off x="-1" y="2101430"/>
            <a:ext cx="5968101" cy="56709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841071" y="559686"/>
            <a:ext cx="518919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Submarine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BF96E3-8BAA-5098-3A7B-0E3008F4F7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4351" y="2784914"/>
            <a:ext cx="1534332" cy="15343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CA50E4-6B05-D299-AEC0-ACD71D845FD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812" t="6470" r="7553" b="7890"/>
          <a:stretch/>
        </p:blipFill>
        <p:spPr>
          <a:xfrm>
            <a:off x="6586780" y="2583317"/>
            <a:ext cx="3022169" cy="305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758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40285" y="559686"/>
            <a:ext cx="313351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Raft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973ACA-DA17-32E5-DB44-63666785B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285" y="2298624"/>
            <a:ext cx="3299300" cy="3299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0435603-182A-439A-4994-F4D5442792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6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982366"/>
            <a:ext cx="5794807" cy="579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90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068785-36FF-BE8A-A9F0-02835FAAB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999" y="1396252"/>
            <a:ext cx="6370303" cy="63761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934584" y="1002409"/>
            <a:ext cx="50369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7200" dirty="0">
                <a:solidFill>
                  <a:prstClr val="black"/>
                </a:solidFill>
                <a:latin typeface="Teaching Print Dotted" pitchFamily="50" charset="0"/>
              </a:rPr>
              <a:t>Hot air balloon	</a:t>
            </a:r>
            <a:endParaRPr lang="en-US" sz="72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CE0816-18F5-CE80-C851-9A8950AB2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0221" y="2298624"/>
            <a:ext cx="3133516" cy="313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925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F0171FB-7064-7A17-033A-8389C61BA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40" y="1182053"/>
            <a:ext cx="6596444" cy="65903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850250" y="795135"/>
            <a:ext cx="276600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Train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1BA14B-42EB-E96C-662C-9ABE39436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0250" y="2534073"/>
            <a:ext cx="2766003" cy="276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A48BB46-6074-A2B2-FD34-AF573ADC1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rcRect t="33933"/>
          <a:stretch/>
        </p:blipFill>
        <p:spPr>
          <a:xfrm>
            <a:off x="-1" y="3168093"/>
            <a:ext cx="6962613" cy="460430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7149460" y="795135"/>
            <a:ext cx="240954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Car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6AB7D8-166C-EF45-C995-84CFB5A6E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2613" y="2534073"/>
            <a:ext cx="2783237" cy="278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65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FF6ED33-C6C2-5173-B398-56C6525A5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7000"/>
                    </a14:imgEffect>
                    <a14:imgEffect>
                      <a14:saturation sat="0"/>
                    </a14:imgEffect>
                    <a14:imgEffect>
                      <a14:brightnessContrast bright="67000" contrast="100000"/>
                    </a14:imgEffect>
                  </a14:imgLayer>
                </a14:imgProps>
              </a:ext>
            </a:extLst>
          </a:blip>
          <a:srcRect t="15437"/>
          <a:stretch/>
        </p:blipFill>
        <p:spPr>
          <a:xfrm>
            <a:off x="0" y="1632287"/>
            <a:ext cx="7254869" cy="61401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7254869" y="795135"/>
            <a:ext cx="240954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Van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BE08E7-EB88-58A6-D91E-D91A309F5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9872" y="2362200"/>
            <a:ext cx="2876128" cy="2876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68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734740A-DDB8-34C4-8F58-41C1DA4727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32867"/>
            <a:ext cx="6633275" cy="66395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7346197" y="795135"/>
            <a:ext cx="231821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Bus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A66DDA-4897-64FA-80F2-B07320722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1248" y="2337562"/>
            <a:ext cx="2900766" cy="290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338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CBD8A315-D210-399E-55BB-620C39862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945396"/>
            <a:ext cx="6821242" cy="682700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11947" y="659810"/>
            <a:ext cx="490644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Firetruck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DA5ADE0-148B-FF31-784B-F95201AB1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2244" y="2398748"/>
            <a:ext cx="2880102" cy="288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731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46639" y="751123"/>
            <a:ext cx="437571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Airplane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9590B6-F638-6D0B-E003-D60ED0C49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133" y="2490061"/>
            <a:ext cx="2792278" cy="27922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C44AAC-1033-ECFC-654C-39D1EB65F3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9000"/>
                    </a14:imgEffect>
                    <a14:imgEffect>
                      <a14:saturation sat="0"/>
                    </a14:imgEffect>
                    <a14:imgEffect>
                      <a14:brightnessContrast bright="9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69309"/>
            <a:ext cx="5598425" cy="560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006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73581" y="718806"/>
            <a:ext cx="368481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latin typeface="Teaching Print Dotted" pitchFamily="50" charset="0"/>
              </a:rPr>
              <a:t>Bicycle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E03C9A-EF85-D742-A513-D4A1913D7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388" y="2545607"/>
            <a:ext cx="3093203" cy="30932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0134A9-ABDF-3E69-170A-E926A1827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503259"/>
            <a:ext cx="6261315" cy="626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26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46639" y="751123"/>
            <a:ext cx="437571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Tricycle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Transportation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3968E6-353F-3932-D8BC-039763B9D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893" y="2687664"/>
            <a:ext cx="1198536" cy="11985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A1875F-A1BA-AF43-19F9-DB6D93577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7262" y="2490060"/>
            <a:ext cx="3049270" cy="30492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2FCB79-9AF7-CF78-A8F4-759A934608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708830"/>
            <a:ext cx="6057972" cy="606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10024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1799</TotalTime>
  <Words>67</Words>
  <Application>Microsoft Office PowerPoint</Application>
  <PresentationFormat>Custom</PresentationFormat>
  <Paragraphs>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238</cp:revision>
  <dcterms:created xsi:type="dcterms:W3CDTF">2025-02-12T09:43:58Z</dcterms:created>
  <dcterms:modified xsi:type="dcterms:W3CDTF">2025-02-27T12:56:56Z</dcterms:modified>
</cp:coreProperties>
</file>

<file path=docProps/thumbnail.jpeg>
</file>